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Giovanni Traina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O46002203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progetto si basa sul sito web di una catena di supermercati. Vi saranno varie sezioni tra cui quella che contiene i prodotti venduti nei punti vendita della catena, le locazioni di quest’ultimi e soprattutto un’area cliente in cui si </a:t>
            </a:r>
            <a:r>
              <a:rPr lang="it-IT" sz="2000"/>
              <a:t>potrà accedere.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DE5E03C9-2543-493D-AB33-95B09AD68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87" y="822735"/>
            <a:ext cx="7911704" cy="5377487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A6FEB1-1275-4865-B1A8-EF91F6BD0C29}"/>
              </a:ext>
            </a:extLst>
          </p:cNvPr>
          <p:cNvSpPr txBox="1"/>
          <p:nvPr/>
        </p:nvSpPr>
        <p:spPr>
          <a:xfrm>
            <a:off x="4134810" y="3240217"/>
            <a:ext cx="2094909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HTML</a:t>
            </a:r>
          </a:p>
          <a:p>
            <a:endParaRPr lang="it-IT" sz="800" dirty="0"/>
          </a:p>
          <a:p>
            <a:r>
              <a:rPr lang="it-IT" sz="800" dirty="0"/>
              <a:t> &lt;</a:t>
            </a:r>
            <a:r>
              <a:rPr lang="it-IT" sz="800" dirty="0" err="1"/>
              <a:t>header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    &lt;</a:t>
            </a:r>
            <a:r>
              <a:rPr lang="it-IT" sz="800" dirty="0" err="1"/>
              <a:t>nav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        &lt;div id="logo"&gt; </a:t>
            </a:r>
            <a:r>
              <a:rPr lang="it-IT" sz="800" dirty="0" err="1"/>
              <a:t>SuperStore</a:t>
            </a:r>
            <a:r>
              <a:rPr lang="it-IT" sz="800" dirty="0"/>
              <a:t>&lt;/div&gt;</a:t>
            </a:r>
          </a:p>
          <a:p>
            <a:r>
              <a:rPr lang="it-IT" sz="800" dirty="0"/>
              <a:t>                &lt;div id="links"&gt;</a:t>
            </a:r>
          </a:p>
          <a:p>
            <a:r>
              <a:rPr lang="it-IT" sz="800" dirty="0"/>
              <a:t>                    &lt;a&gt;Prodotti&lt;/a&gt;</a:t>
            </a:r>
          </a:p>
          <a:p>
            <a:r>
              <a:rPr lang="it-IT" sz="800" dirty="0"/>
              <a:t>                    &lt;a&gt;Punti vendita&lt;/a&gt;</a:t>
            </a:r>
          </a:p>
          <a:p>
            <a:r>
              <a:rPr lang="it-IT" sz="800" dirty="0"/>
              <a:t>                    &lt;a&gt;</a:t>
            </a:r>
            <a:r>
              <a:rPr lang="it-IT" sz="800" dirty="0" err="1"/>
              <a:t>Novita'</a:t>
            </a:r>
            <a:r>
              <a:rPr lang="it-IT" sz="800" dirty="0"/>
              <a:t>&lt;/a&gt;</a:t>
            </a:r>
          </a:p>
          <a:p>
            <a:r>
              <a:rPr lang="it-IT" sz="800" dirty="0"/>
              <a:t>                    &lt;a class="pulsante"&gt;Area clienti&lt;/a&gt;</a:t>
            </a:r>
          </a:p>
          <a:p>
            <a:r>
              <a:rPr lang="it-IT" sz="800" dirty="0"/>
              <a:t>                &lt;/div&gt;</a:t>
            </a:r>
          </a:p>
          <a:p>
            <a:endParaRPr lang="it-IT" sz="800" dirty="0"/>
          </a:p>
          <a:p>
            <a:r>
              <a:rPr lang="it-IT" sz="800" dirty="0"/>
              <a:t>                &lt;div id="menu"&gt;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&lt;/div&gt;</a:t>
            </a:r>
          </a:p>
          <a:p>
            <a:r>
              <a:rPr lang="it-IT" sz="800" dirty="0"/>
              <a:t>            &lt;/</a:t>
            </a:r>
            <a:r>
              <a:rPr lang="it-IT" sz="800" dirty="0" err="1"/>
              <a:t>nav</a:t>
            </a:r>
            <a:r>
              <a:rPr lang="it-IT" sz="800" dirty="0"/>
              <a:t>&gt;</a:t>
            </a:r>
          </a:p>
          <a:p>
            <a:endParaRPr lang="it-IT" sz="800" dirty="0"/>
          </a:p>
          <a:p>
            <a:r>
              <a:rPr lang="it-IT" sz="800" dirty="0"/>
              <a:t>            &lt;h1&gt;</a:t>
            </a:r>
          </a:p>
          <a:p>
            <a:r>
              <a:rPr lang="it-IT" sz="800" dirty="0"/>
              <a:t>                &lt;strong&gt;Scopri le offerte </a:t>
            </a:r>
            <a:r>
              <a:rPr lang="it-IT" sz="800" dirty="0" err="1"/>
              <a:t>piu'</a:t>
            </a:r>
            <a:r>
              <a:rPr lang="it-IT" sz="800" dirty="0"/>
              <a:t> vantaggiose per te!&lt;/strong&gt;&lt;</a:t>
            </a:r>
            <a:r>
              <a:rPr lang="it-IT" sz="800" dirty="0" err="1"/>
              <a:t>br</a:t>
            </a:r>
            <a:r>
              <a:rPr lang="it-IT" sz="800" dirty="0"/>
              <a:t>/&gt;</a:t>
            </a:r>
          </a:p>
          <a:p>
            <a:r>
              <a:rPr lang="it-IT" sz="800" dirty="0"/>
              <a:t>                &lt;a class="pulsante"&gt;Sfoglia ora&lt;/a&gt;</a:t>
            </a:r>
          </a:p>
          <a:p>
            <a:r>
              <a:rPr lang="it-IT" sz="800" dirty="0"/>
              <a:t>            &lt;/h1&gt;</a:t>
            </a:r>
          </a:p>
          <a:p>
            <a:r>
              <a:rPr lang="it-IT" sz="800" dirty="0"/>
              <a:t>        &lt;/</a:t>
            </a:r>
            <a:r>
              <a:rPr lang="it-IT" sz="800" dirty="0" err="1"/>
              <a:t>header</a:t>
            </a:r>
            <a:r>
              <a:rPr lang="it-IT" sz="800" dirty="0"/>
              <a:t>&gt;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54D43E-34F2-4E74-B72A-093687E9B998}"/>
              </a:ext>
            </a:extLst>
          </p:cNvPr>
          <p:cNvSpPr txBox="1"/>
          <p:nvPr/>
        </p:nvSpPr>
        <p:spPr>
          <a:xfrm>
            <a:off x="4275411" y="586855"/>
            <a:ext cx="20949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sz="800" dirty="0">
                <a:effectLst/>
                <a:latin typeface="Consolas" panose="020B0609020204030204" pitchFamily="49" charset="0"/>
              </a:rPr>
            </a:br>
            <a:r>
              <a:rPr lang="it-IT" sz="800" dirty="0">
                <a:effectLst/>
                <a:latin typeface="Consolas" panose="020B0609020204030204" pitchFamily="49" charset="0"/>
              </a:rPr>
              <a:t> </a:t>
            </a:r>
            <a:endParaRPr lang="it-IT" sz="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A9FAA9-7BCC-43B5-BB6F-C92E08A24022}"/>
              </a:ext>
            </a:extLst>
          </p:cNvPr>
          <p:cNvSpPr txBox="1"/>
          <p:nvPr/>
        </p:nvSpPr>
        <p:spPr>
          <a:xfrm>
            <a:off x="6607897" y="586855"/>
            <a:ext cx="244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51A178-5046-40DF-95BE-854FBF2E904B}"/>
              </a:ext>
            </a:extLst>
          </p:cNvPr>
          <p:cNvSpPr txBox="1"/>
          <p:nvPr/>
        </p:nvSpPr>
        <p:spPr>
          <a:xfrm>
            <a:off x="6834781" y="3198382"/>
            <a:ext cx="30776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CSS</a:t>
            </a:r>
          </a:p>
          <a:p>
            <a:endParaRPr lang="it-IT" sz="800" dirty="0"/>
          </a:p>
          <a:p>
            <a:r>
              <a:rPr lang="it-IT" sz="800" dirty="0"/>
              <a:t> </a:t>
            </a:r>
            <a:r>
              <a:rPr lang="it-IT" sz="800" dirty="0" err="1"/>
              <a:t>header</a:t>
            </a:r>
            <a:r>
              <a:rPr lang="it-IT" sz="800" dirty="0"/>
              <a:t>{</a:t>
            </a:r>
          </a:p>
          <a:p>
            <a:r>
              <a:rPr lang="it-IT" sz="800" dirty="0"/>
              <a:t>      color: white;</a:t>
            </a:r>
          </a:p>
          <a:p>
            <a:r>
              <a:rPr lang="it-IT" sz="800" dirty="0"/>
              <a:t>      background-image: </a:t>
            </a:r>
            <a:r>
              <a:rPr lang="it-IT" sz="800" dirty="0" err="1"/>
              <a:t>url</a:t>
            </a:r>
            <a:r>
              <a:rPr lang="it-IT" sz="800" dirty="0"/>
              <a:t>(https://images.unsplash.com/photo-1580913428706-c311e67898b3?ixid=MXwxMjA3fDB8MHxwaG90by1wYWdlfHx8fGVufDB8fHw%3D&amp;ixlib=rb-1.2.1&amp;auto=format&amp;fit=crop&amp;w=1950&amp;q=80);</a:t>
            </a:r>
          </a:p>
          <a:p>
            <a:r>
              <a:rPr lang="it-IT" sz="800" dirty="0"/>
              <a:t>      background-position: center;</a:t>
            </a:r>
          </a:p>
          <a:p>
            <a:r>
              <a:rPr lang="it-IT" sz="800" dirty="0"/>
              <a:t>      background-size: cover;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height</a:t>
            </a:r>
            <a:r>
              <a:rPr lang="it-IT" sz="800" dirty="0"/>
              <a:t>: 400px;</a:t>
            </a:r>
          </a:p>
          <a:p>
            <a:r>
              <a:rPr lang="it-IT" sz="800" dirty="0"/>
              <a:t>      position: relative;</a:t>
            </a:r>
          </a:p>
          <a:p>
            <a:endParaRPr lang="it-IT" sz="800" dirty="0"/>
          </a:p>
          <a:p>
            <a:r>
              <a:rPr lang="it-IT" sz="800" dirty="0"/>
              <a:t>      display: </a:t>
            </a:r>
            <a:r>
              <a:rPr lang="it-IT" sz="800" dirty="0" err="1"/>
              <a:t>flex</a:t>
            </a:r>
            <a:r>
              <a:rPr lang="it-IT" sz="800" dirty="0"/>
              <a:t>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align</a:t>
            </a:r>
            <a:r>
              <a:rPr lang="it-IT" sz="800" dirty="0"/>
              <a:t>-items: center;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flex-direction</a:t>
            </a:r>
            <a:r>
              <a:rPr lang="it-IT" sz="800" dirty="0"/>
              <a:t>: </a:t>
            </a:r>
            <a:r>
              <a:rPr lang="it-IT" sz="800" dirty="0" err="1"/>
              <a:t>column</a:t>
            </a:r>
            <a:r>
              <a:rPr lang="it-IT" sz="800" dirty="0"/>
              <a:t>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justify-content</a:t>
            </a:r>
            <a:r>
              <a:rPr lang="it-IT" sz="800" dirty="0"/>
              <a:t>: center;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  <a:p>
            <a:r>
              <a:rPr lang="it-IT" sz="800" dirty="0"/>
              <a:t>  </a:t>
            </a:r>
            <a:r>
              <a:rPr lang="it-IT" sz="800" dirty="0" err="1"/>
              <a:t>header</a:t>
            </a:r>
            <a:r>
              <a:rPr lang="it-IT" sz="800" dirty="0"/>
              <a:t>::</a:t>
            </a:r>
            <a:r>
              <a:rPr lang="it-IT" sz="800" dirty="0" err="1"/>
              <a:t>before</a:t>
            </a:r>
            <a:r>
              <a:rPr lang="it-IT" sz="800" dirty="0"/>
              <a:t>{</a:t>
            </a:r>
          </a:p>
          <a:p>
            <a:r>
              <a:rPr lang="it-IT" sz="800" dirty="0"/>
              <a:t>      position: </a:t>
            </a:r>
            <a:r>
              <a:rPr lang="it-IT" sz="800" dirty="0" err="1"/>
              <a:t>absolute</a:t>
            </a:r>
            <a:r>
              <a:rPr lang="it-IT" sz="800" dirty="0"/>
              <a:t>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content</a:t>
            </a:r>
            <a:r>
              <a:rPr lang="it-IT" sz="800" dirty="0"/>
              <a:t>: '';</a:t>
            </a:r>
          </a:p>
          <a:p>
            <a:r>
              <a:rPr lang="it-IT" sz="800" dirty="0"/>
              <a:t>      top: 0;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left</a:t>
            </a:r>
            <a:r>
              <a:rPr lang="it-IT" sz="800" dirty="0"/>
              <a:t>: 0;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right</a:t>
            </a:r>
            <a:r>
              <a:rPr lang="it-IT" sz="800" dirty="0"/>
              <a:t>: 0;</a:t>
            </a:r>
          </a:p>
          <a:p>
            <a:r>
              <a:rPr lang="it-IT" sz="800" dirty="0"/>
              <a:t>      bottom: 0;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background-color:rgba</a:t>
            </a:r>
            <a:r>
              <a:rPr lang="it-IT" sz="800" dirty="0"/>
              <a:t>(0,0,0,0.3);</a:t>
            </a:r>
          </a:p>
          <a:p>
            <a:r>
              <a:rPr lang="it-IT" sz="800" dirty="0"/>
              <a:t>  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A351C66-A186-401D-B5C0-5D2CA7193C89}"/>
              </a:ext>
            </a:extLst>
          </p:cNvPr>
          <p:cNvSpPr txBox="1"/>
          <p:nvPr/>
        </p:nvSpPr>
        <p:spPr>
          <a:xfrm>
            <a:off x="9912473" y="3676389"/>
            <a:ext cx="2743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 </a:t>
            </a:r>
            <a:r>
              <a:rPr lang="it-IT" sz="800" dirty="0" err="1"/>
              <a:t>header</a:t>
            </a:r>
            <a:r>
              <a:rPr lang="it-IT" sz="800" dirty="0"/>
              <a:t> h1{</a:t>
            </a:r>
          </a:p>
          <a:p>
            <a:r>
              <a:rPr lang="it-IT" sz="800" dirty="0"/>
              <a:t>      position: </a:t>
            </a:r>
            <a:r>
              <a:rPr lang="it-IT" sz="800" dirty="0" err="1"/>
              <a:t>absolute</a:t>
            </a:r>
            <a:r>
              <a:rPr lang="it-IT" sz="800" dirty="0"/>
              <a:t>;</a:t>
            </a:r>
          </a:p>
          <a:p>
            <a:r>
              <a:rPr lang="it-IT" sz="800" dirty="0"/>
              <a:t>      bottom: 10%;</a:t>
            </a:r>
          </a:p>
          <a:p>
            <a:r>
              <a:rPr lang="it-IT" sz="800" dirty="0"/>
              <a:t>      font-size: 3em;</a:t>
            </a:r>
          </a:p>
          <a:p>
            <a:r>
              <a:rPr lang="it-IT" sz="800" dirty="0"/>
              <a:t>      z-index: 1;</a:t>
            </a:r>
          </a:p>
          <a:p>
            <a:r>
              <a:rPr lang="it-IT" sz="800" dirty="0"/>
              <a:t>      text-</a:t>
            </a:r>
            <a:r>
              <a:rPr lang="it-IT" sz="800" dirty="0" err="1"/>
              <a:t>align</a:t>
            </a:r>
            <a:r>
              <a:rPr lang="it-IT" sz="800" dirty="0"/>
              <a:t>: center;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  <a:p>
            <a:r>
              <a:rPr lang="it-IT" sz="800" dirty="0"/>
              <a:t> </a:t>
            </a:r>
            <a:r>
              <a:rPr lang="it-IT" sz="800" dirty="0" err="1"/>
              <a:t>header</a:t>
            </a:r>
            <a:r>
              <a:rPr lang="it-IT" sz="800" dirty="0"/>
              <a:t> h1 strong{</a:t>
            </a:r>
          </a:p>
          <a:p>
            <a:r>
              <a:rPr lang="it-IT" sz="800" dirty="0"/>
              <a:t>     text-</a:t>
            </a:r>
            <a:r>
              <a:rPr lang="it-IT" sz="800" dirty="0" err="1"/>
              <a:t>transform</a:t>
            </a:r>
            <a:r>
              <a:rPr lang="it-IT" sz="800" dirty="0"/>
              <a:t>: </a:t>
            </a:r>
            <a:r>
              <a:rPr lang="it-IT" sz="800" dirty="0" err="1"/>
              <a:t>uppercase</a:t>
            </a:r>
            <a:r>
              <a:rPr lang="it-IT" sz="800" dirty="0"/>
              <a:t>;</a:t>
            </a:r>
          </a:p>
          <a:p>
            <a:endParaRPr lang="it-IT" sz="800" dirty="0"/>
          </a:p>
          <a:p>
            <a:r>
              <a:rPr lang="it-IT" sz="800" dirty="0"/>
              <a:t> }</a:t>
            </a:r>
          </a:p>
          <a:p>
            <a:endParaRPr lang="it-IT" sz="800" dirty="0"/>
          </a:p>
          <a:p>
            <a:r>
              <a:rPr lang="it-IT" sz="800" b="0" dirty="0">
                <a:effectLst/>
                <a:latin typeface="Consolas" panose="020B0609020204030204" pitchFamily="49" charset="0"/>
              </a:rPr>
              <a:t>h1 </a:t>
            </a:r>
            <a:r>
              <a:rPr lang="it-IT" sz="800" b="0" dirty="0" err="1">
                <a:effectLst/>
                <a:latin typeface="Consolas" panose="020B0609020204030204" pitchFamily="49" charset="0"/>
              </a:rPr>
              <a:t>a.pulsante</a:t>
            </a:r>
            <a:r>
              <a:rPr lang="it-IT" sz="8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800" b="0" dirty="0">
                <a:effectLst/>
                <a:latin typeface="Consolas" panose="020B0609020204030204" pitchFamily="49" charset="0"/>
              </a:rPr>
              <a:t>      background-color: </a:t>
            </a:r>
            <a:r>
              <a:rPr lang="it-IT" sz="800" b="0" dirty="0" err="1">
                <a:effectLst/>
                <a:latin typeface="Consolas" panose="020B0609020204030204" pitchFamily="49" charset="0"/>
              </a:rPr>
              <a:t>transparent</a:t>
            </a:r>
            <a:r>
              <a:rPr lang="it-IT" sz="8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effectLst/>
                <a:latin typeface="Consolas" panose="020B0609020204030204" pitchFamily="49" charset="0"/>
              </a:rPr>
              <a:t>      font-size: 0.5em;</a:t>
            </a:r>
          </a:p>
          <a:p>
            <a:r>
              <a:rPr lang="it-IT" sz="800" b="0" dirty="0">
                <a:effectLst/>
                <a:latin typeface="Consolas" panose="020B0609020204030204" pitchFamily="49" charset="0"/>
              </a:rPr>
              <a:t>      font-style: </a:t>
            </a:r>
            <a:r>
              <a:rPr lang="it-IT" sz="800" b="0" dirty="0" err="1">
                <a:effectLst/>
                <a:latin typeface="Consolas" panose="020B0609020204030204" pitchFamily="49" charset="0"/>
              </a:rPr>
              <a:t>italic</a:t>
            </a:r>
            <a:r>
              <a:rPr lang="it-IT" sz="8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800" b="0" dirty="0">
                <a:effectLst/>
                <a:latin typeface="Consolas" panose="020B0609020204030204" pitchFamily="49" charset="0"/>
              </a:rPr>
              <a:t>  }</a:t>
            </a:r>
          </a:p>
          <a:p>
            <a:endParaRPr lang="it-IT" sz="800" dirty="0"/>
          </a:p>
        </p:txBody>
      </p:sp>
      <p:pic>
        <p:nvPicPr>
          <p:cNvPr id="17" name="Immagine 16" descr="Immagine che contiene testo, scena, mercato, negozio&#10;&#10;Descrizione generata automaticamente">
            <a:extLst>
              <a:ext uri="{FF2B5EF4-FFF2-40B4-BE49-F238E27FC236}">
                <a16:creationId xmlns:a16="http://schemas.microsoft.com/office/drawing/2014/main" id="{3E4A1854-C710-4CC7-AC9E-C08BE4AB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4" y="857643"/>
            <a:ext cx="8088262" cy="12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DC54AB-8553-4FD8-986E-4955FFEBA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32" y="1362880"/>
            <a:ext cx="7824305" cy="3046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D78FF7-894D-4DA4-BEBF-108D05FA6C96}"/>
              </a:ext>
            </a:extLst>
          </p:cNvPr>
          <p:cNvSpPr txBox="1"/>
          <p:nvPr/>
        </p:nvSpPr>
        <p:spPr>
          <a:xfrm>
            <a:off x="4389120" y="2743200"/>
            <a:ext cx="21414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HTML</a:t>
            </a:r>
          </a:p>
          <a:p>
            <a:endParaRPr lang="it-IT" sz="2000" b="1" dirty="0"/>
          </a:p>
          <a:p>
            <a:endParaRPr lang="it-IT" sz="2000" b="1" dirty="0"/>
          </a:p>
          <a:p>
            <a:r>
              <a:rPr lang="it-IT" sz="800" dirty="0"/>
              <a:t>&lt;</a:t>
            </a:r>
            <a:r>
              <a:rPr lang="it-IT" sz="800" dirty="0" err="1"/>
              <a:t>nav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        &lt;div id="logo"&gt; </a:t>
            </a:r>
            <a:r>
              <a:rPr lang="it-IT" sz="800" dirty="0" err="1"/>
              <a:t>SuperStore</a:t>
            </a:r>
            <a:r>
              <a:rPr lang="it-IT" sz="800" dirty="0"/>
              <a:t>&lt;/div&gt;</a:t>
            </a:r>
          </a:p>
          <a:p>
            <a:r>
              <a:rPr lang="it-IT" sz="800" dirty="0"/>
              <a:t>                &lt;div id="links"&gt;</a:t>
            </a:r>
          </a:p>
          <a:p>
            <a:r>
              <a:rPr lang="it-IT" sz="800" dirty="0"/>
              <a:t>                    &lt;a&gt;Prodotti&lt;/a&gt;</a:t>
            </a:r>
          </a:p>
          <a:p>
            <a:r>
              <a:rPr lang="it-IT" sz="800" dirty="0"/>
              <a:t>                    &lt;a&gt;Punti vendita&lt;/a&gt;</a:t>
            </a:r>
          </a:p>
          <a:p>
            <a:r>
              <a:rPr lang="it-IT" sz="800" dirty="0"/>
              <a:t>                    &lt;a&gt;</a:t>
            </a:r>
            <a:r>
              <a:rPr lang="it-IT" sz="800" dirty="0" err="1"/>
              <a:t>Novita'</a:t>
            </a:r>
            <a:r>
              <a:rPr lang="it-IT" sz="800" dirty="0"/>
              <a:t>&lt;/a&gt;</a:t>
            </a:r>
          </a:p>
          <a:p>
            <a:r>
              <a:rPr lang="it-IT" sz="800" dirty="0"/>
              <a:t>                    &lt;a class="pulsante"&gt;Area clienti&lt;/a&gt;</a:t>
            </a:r>
          </a:p>
          <a:p>
            <a:r>
              <a:rPr lang="it-IT" sz="800" dirty="0"/>
              <a:t>                &lt;/div&gt;</a:t>
            </a:r>
          </a:p>
          <a:p>
            <a:endParaRPr lang="it-IT" sz="800" dirty="0"/>
          </a:p>
          <a:p>
            <a:r>
              <a:rPr lang="it-IT" sz="800" dirty="0"/>
              <a:t>                &lt;div id="menu"&gt;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    &lt;div&gt;&lt;/div&gt;</a:t>
            </a:r>
          </a:p>
          <a:p>
            <a:r>
              <a:rPr lang="it-IT" sz="800" dirty="0"/>
              <a:t>                &lt;/div&gt;</a:t>
            </a:r>
          </a:p>
          <a:p>
            <a:r>
              <a:rPr lang="it-IT" sz="800" dirty="0"/>
              <a:t>            &lt;/</a:t>
            </a:r>
            <a:r>
              <a:rPr lang="it-IT" sz="800" dirty="0" err="1"/>
              <a:t>nav</a:t>
            </a:r>
            <a:r>
              <a:rPr lang="it-IT" sz="800" dirty="0"/>
              <a:t>&gt;</a:t>
            </a:r>
          </a:p>
          <a:p>
            <a:endParaRPr lang="it-IT" sz="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6A72EE-84C1-4541-A995-9D6EFB214EF2}"/>
              </a:ext>
            </a:extLst>
          </p:cNvPr>
          <p:cNvSpPr txBox="1"/>
          <p:nvPr/>
        </p:nvSpPr>
        <p:spPr>
          <a:xfrm>
            <a:off x="7014335" y="2676273"/>
            <a:ext cx="222405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CSS</a:t>
            </a:r>
          </a:p>
          <a:p>
            <a:endParaRPr lang="it-IT" dirty="0"/>
          </a:p>
          <a:p>
            <a:r>
              <a:rPr lang="it-IT" sz="800" dirty="0" err="1"/>
              <a:t>header</a:t>
            </a:r>
            <a:r>
              <a:rPr lang="it-IT" sz="800" dirty="0"/>
              <a:t> </a:t>
            </a:r>
            <a:r>
              <a:rPr lang="it-IT" sz="800" dirty="0" err="1"/>
              <a:t>nav</a:t>
            </a:r>
            <a:r>
              <a:rPr lang="it-IT" sz="800" dirty="0"/>
              <a:t>{</a:t>
            </a:r>
          </a:p>
          <a:p>
            <a:r>
              <a:rPr lang="it-IT" sz="800" dirty="0"/>
              <a:t>      position: </a:t>
            </a:r>
            <a:r>
              <a:rPr lang="it-IT" sz="800" dirty="0" err="1"/>
              <a:t>absolute</a:t>
            </a:r>
            <a:r>
              <a:rPr lang="it-IT" sz="800" dirty="0"/>
              <a:t>;</a:t>
            </a:r>
          </a:p>
          <a:p>
            <a:r>
              <a:rPr lang="it-IT" sz="800" dirty="0"/>
              <a:t>      top: 0;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right</a:t>
            </a:r>
            <a:r>
              <a:rPr lang="it-IT" sz="800" dirty="0"/>
              <a:t>: 0;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left</a:t>
            </a:r>
            <a:r>
              <a:rPr lang="it-IT" sz="800" dirty="0"/>
              <a:t>: 0;</a:t>
            </a:r>
          </a:p>
          <a:p>
            <a:endParaRPr lang="it-IT" sz="800" dirty="0"/>
          </a:p>
          <a:p>
            <a:r>
              <a:rPr lang="it-IT" sz="800" dirty="0"/>
              <a:t>      </a:t>
            </a:r>
            <a:r>
              <a:rPr lang="it-IT" sz="800" dirty="0" err="1"/>
              <a:t>padding</a:t>
            </a:r>
            <a:r>
              <a:rPr lang="it-IT" sz="800" dirty="0"/>
              <a:t>: 20px;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align</a:t>
            </a:r>
            <a:r>
              <a:rPr lang="it-IT" sz="800" dirty="0"/>
              <a:t>-items: center;</a:t>
            </a:r>
          </a:p>
          <a:p>
            <a:r>
              <a:rPr lang="it-IT" sz="800" dirty="0"/>
              <a:t>      display: </a:t>
            </a:r>
            <a:r>
              <a:rPr lang="it-IT" sz="800" dirty="0" err="1"/>
              <a:t>flex</a:t>
            </a:r>
            <a:r>
              <a:rPr lang="it-IT" sz="800" dirty="0"/>
              <a:t>;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justify-content</a:t>
            </a:r>
            <a:r>
              <a:rPr lang="it-IT" sz="800" dirty="0"/>
              <a:t>: </a:t>
            </a:r>
            <a:r>
              <a:rPr lang="it-IT" sz="800" dirty="0" err="1"/>
              <a:t>space-between</a:t>
            </a:r>
            <a:r>
              <a:rPr lang="it-IT" sz="800" dirty="0"/>
              <a:t>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  <a:p>
            <a:r>
              <a:rPr lang="it-IT" sz="800" dirty="0"/>
              <a:t>  #logo{</a:t>
            </a:r>
          </a:p>
          <a:p>
            <a:r>
              <a:rPr lang="it-IT" sz="800" dirty="0"/>
              <a:t>      font-size: 3em;</a:t>
            </a:r>
          </a:p>
          <a:p>
            <a:r>
              <a:rPr lang="it-IT" sz="800" dirty="0"/>
              <a:t>      font-style: </a:t>
            </a:r>
            <a:r>
              <a:rPr lang="it-IT" sz="800" dirty="0" err="1"/>
              <a:t>italic</a:t>
            </a:r>
            <a:r>
              <a:rPr lang="it-IT" sz="800" dirty="0"/>
              <a:t>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  <a:p>
            <a:r>
              <a:rPr lang="it-IT" sz="800" dirty="0"/>
              <a:t>  #links a{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margin</a:t>
            </a:r>
            <a:r>
              <a:rPr lang="it-IT" sz="800" dirty="0"/>
              <a:t>: 20px;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  <a:p>
            <a:r>
              <a:rPr lang="it-IT" sz="800" dirty="0"/>
              <a:t>  a{</a:t>
            </a:r>
          </a:p>
          <a:p>
            <a:r>
              <a:rPr lang="it-IT" sz="800" dirty="0"/>
              <a:t>      </a:t>
            </a:r>
            <a:r>
              <a:rPr lang="it-IT" sz="800" dirty="0" err="1"/>
              <a:t>cursor</a:t>
            </a:r>
            <a:r>
              <a:rPr lang="it-IT" sz="800" dirty="0"/>
              <a:t>: pointer;</a:t>
            </a:r>
          </a:p>
          <a:p>
            <a:r>
              <a:rPr lang="it-IT" sz="800" dirty="0"/>
              <a:t>  }</a:t>
            </a:r>
          </a:p>
          <a:p>
            <a:endParaRPr lang="it-IT" sz="8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D2C647-954C-4A52-9332-470778CD329D}"/>
              </a:ext>
            </a:extLst>
          </p:cNvPr>
          <p:cNvSpPr txBox="1"/>
          <p:nvPr/>
        </p:nvSpPr>
        <p:spPr>
          <a:xfrm>
            <a:off x="8902129" y="3258105"/>
            <a:ext cx="2542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 </a:t>
            </a:r>
            <a:r>
              <a:rPr lang="it-IT" sz="800" dirty="0" err="1"/>
              <a:t>a.pulsante</a:t>
            </a:r>
            <a:r>
              <a:rPr lang="it-IT" sz="800" dirty="0"/>
              <a:t>{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background-color:grey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border-radius</a:t>
            </a:r>
            <a:r>
              <a:rPr lang="it-IT" sz="800" dirty="0"/>
              <a:t>: 100px;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padding</a:t>
            </a:r>
            <a:r>
              <a:rPr lang="it-IT" sz="800" dirty="0"/>
              <a:t>: 10px 15px;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border</a:t>
            </a:r>
            <a:r>
              <a:rPr lang="it-IT" sz="800" dirty="0"/>
              <a:t>: 2px </a:t>
            </a:r>
            <a:r>
              <a:rPr lang="it-IT" sz="800" dirty="0" err="1"/>
              <a:t>solid</a:t>
            </a:r>
            <a:r>
              <a:rPr lang="it-IT" sz="800" dirty="0"/>
              <a:t> white;</a:t>
            </a:r>
          </a:p>
          <a:p>
            <a:r>
              <a:rPr lang="it-IT" sz="8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D03325-6A3F-4C4B-B0F1-349376D3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539730"/>
            <a:ext cx="7907633" cy="34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BFD866-9844-4DAB-8F89-7EE17B39BDC0}"/>
              </a:ext>
            </a:extLst>
          </p:cNvPr>
          <p:cNvSpPr txBox="1"/>
          <p:nvPr/>
        </p:nvSpPr>
        <p:spPr>
          <a:xfrm>
            <a:off x="4373196" y="359864"/>
            <a:ext cx="2572756" cy="5863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HTML</a:t>
            </a:r>
          </a:p>
          <a:p>
            <a:endParaRPr lang="it-IT" sz="800" dirty="0"/>
          </a:p>
          <a:p>
            <a:r>
              <a:rPr lang="it-IT" sz="800" dirty="0"/>
              <a:t>&lt;</a:t>
            </a:r>
            <a:r>
              <a:rPr lang="it-IT" sz="800" dirty="0" err="1"/>
              <a:t>section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    &lt;h1&gt;La nostra catena si trova nelle maggiori </a:t>
            </a:r>
            <a:r>
              <a:rPr lang="it-IT" sz="800" dirty="0" err="1"/>
              <a:t>citta'</a:t>
            </a:r>
            <a:r>
              <a:rPr lang="it-IT" sz="800" dirty="0"/>
              <a:t> italiane, portando con se </a:t>
            </a:r>
            <a:r>
              <a:rPr lang="it-IT" sz="800" dirty="0" err="1"/>
              <a:t>qualita'</a:t>
            </a:r>
            <a:r>
              <a:rPr lang="it-IT" sz="800" dirty="0"/>
              <a:t> e tradizione&lt;/h1&gt;</a:t>
            </a:r>
          </a:p>
          <a:p>
            <a:r>
              <a:rPr lang="it-IT" sz="800" dirty="0"/>
              <a:t>            &lt;p&gt;Da anni ci poniamo al servizio del cliente&lt;/p&gt; </a:t>
            </a:r>
          </a:p>
          <a:p>
            <a:endParaRPr lang="it-IT" sz="800" dirty="0"/>
          </a:p>
          <a:p>
            <a:r>
              <a:rPr lang="it-IT" sz="800" dirty="0"/>
              <a:t>            &lt;div class="</a:t>
            </a:r>
            <a:r>
              <a:rPr lang="it-IT" sz="800" dirty="0" err="1"/>
              <a:t>container_immagine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="https://www.in20righe.it/wp-content/uploads/2021/02/Bio-ortofrutta-696x463.jpg"/&gt;</a:t>
            </a:r>
          </a:p>
          <a:p>
            <a:r>
              <a:rPr lang="it-IT" sz="800" dirty="0"/>
              <a:t>                &lt;div class="</a:t>
            </a:r>
            <a:r>
              <a:rPr lang="it-IT" sz="800" dirty="0" err="1"/>
              <a:t>testo_immagine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    &lt;h1&gt;Prodotti </a:t>
            </a:r>
            <a:r>
              <a:rPr lang="it-IT" sz="800" dirty="0" err="1"/>
              <a:t>bio</a:t>
            </a:r>
            <a:r>
              <a:rPr lang="it-IT" sz="800" dirty="0"/>
              <a:t>&lt;/h1&gt;</a:t>
            </a:r>
          </a:p>
          <a:p>
            <a:r>
              <a:rPr lang="it-IT" sz="800" dirty="0"/>
              <a:t>                    &lt;p&gt;Tra la nostra vasta gamma di prodotti potrete trovare anche alimenti </a:t>
            </a:r>
            <a:r>
              <a:rPr lang="it-IT" sz="800" dirty="0" err="1"/>
              <a:t>bio</a:t>
            </a:r>
            <a:r>
              <a:rPr lang="it-IT" sz="800" dirty="0"/>
              <a:t>, direttamente dal produttore al consumatore&lt;/p&gt;</a:t>
            </a:r>
          </a:p>
          <a:p>
            <a:r>
              <a:rPr lang="it-IT" sz="800" dirty="0"/>
              <a:t>                &lt;/div&gt;</a:t>
            </a:r>
          </a:p>
          <a:p>
            <a:r>
              <a:rPr lang="it-IT" sz="800" dirty="0"/>
              <a:t>            &lt;/div&gt;</a:t>
            </a:r>
          </a:p>
          <a:p>
            <a:endParaRPr lang="it-IT" sz="800" dirty="0"/>
          </a:p>
          <a:p>
            <a:r>
              <a:rPr lang="it-IT" sz="800" dirty="0"/>
              <a:t>            &lt;div class="</a:t>
            </a:r>
            <a:r>
              <a:rPr lang="it-IT" sz="800" dirty="0" err="1"/>
              <a:t>container_immagine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="https://images.unsplash.com/photo-1511018055524-56183e65e850?ixid=MXwxMjA3fDB8MHxwaG90by1wYWdlfHx8fGVufDB8fHw%3D&amp;ixlib=rb-1.2.1&amp;auto=format&amp;fit=crop&amp;w=1950&amp;q=80"/&gt;</a:t>
            </a:r>
          </a:p>
          <a:p>
            <a:r>
              <a:rPr lang="it-IT" sz="800" dirty="0"/>
              <a:t>                    &lt;div class="</a:t>
            </a:r>
            <a:r>
              <a:rPr lang="it-IT" sz="800" dirty="0" err="1"/>
              <a:t>testo_immagine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        &lt;h1&gt;Prodotti di macelleria&lt;/h1&gt;</a:t>
            </a:r>
          </a:p>
          <a:p>
            <a:r>
              <a:rPr lang="it-IT" sz="800" dirty="0"/>
              <a:t>                        &lt;p&gt;Il nostro reparto macelleria offre prodotti sempre freschi di provenienza 100% italiana&lt;/p&gt;</a:t>
            </a:r>
          </a:p>
          <a:p>
            <a:r>
              <a:rPr lang="it-IT" sz="800" dirty="0"/>
              <a:t>                    &lt;/div&gt;</a:t>
            </a:r>
          </a:p>
          <a:p>
            <a:r>
              <a:rPr lang="it-IT" sz="800" dirty="0"/>
              <a:t>            &lt;/div&gt;</a:t>
            </a:r>
          </a:p>
          <a:p>
            <a:endParaRPr lang="it-IT" sz="800" dirty="0"/>
          </a:p>
          <a:p>
            <a:r>
              <a:rPr lang="it-IT" sz="800" dirty="0"/>
              <a:t>            &lt;div class="</a:t>
            </a:r>
            <a:r>
              <a:rPr lang="it-IT" sz="800" dirty="0" err="1"/>
              <a:t>container_immagine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="https://sushisenpai.it/wp-content/uploads/2017/05/dove-comprare-sushi-supermercato.jpg"/&gt;</a:t>
            </a:r>
          </a:p>
          <a:p>
            <a:r>
              <a:rPr lang="it-IT" sz="800" dirty="0"/>
              <a:t>                &lt;div class="</a:t>
            </a:r>
            <a:r>
              <a:rPr lang="it-IT" sz="800" dirty="0" err="1"/>
              <a:t>testo_immagine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           &lt;h1&gt;Prodotti surgelati&lt;/h1&gt;</a:t>
            </a:r>
          </a:p>
          <a:p>
            <a:r>
              <a:rPr lang="it-IT" sz="800" dirty="0"/>
              <a:t>                    &lt;p&gt;Disponiamo di un grande assortimento di prodotti surgelati, perfetti per ogni situazione&lt;/p&gt;</a:t>
            </a:r>
          </a:p>
          <a:p>
            <a:r>
              <a:rPr lang="it-IT" sz="800" dirty="0"/>
              <a:t>                &lt;/div&gt;</a:t>
            </a:r>
          </a:p>
          <a:p>
            <a:r>
              <a:rPr lang="it-IT" sz="800" dirty="0"/>
              <a:t>        &lt;/div&gt;</a:t>
            </a:r>
          </a:p>
          <a:p>
            <a:r>
              <a:rPr lang="it-IT" sz="800" dirty="0"/>
              <a:t>           </a:t>
            </a:r>
          </a:p>
          <a:p>
            <a:r>
              <a:rPr lang="it-IT" sz="800" dirty="0"/>
              <a:t>        &lt;/</a:t>
            </a:r>
            <a:r>
              <a:rPr lang="it-IT" sz="800" dirty="0" err="1"/>
              <a:t>section</a:t>
            </a:r>
            <a:r>
              <a:rPr lang="it-IT" sz="800" dirty="0"/>
              <a:t>&gt;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7730CA-9D76-49AB-A23C-C8CEE397513A}"/>
              </a:ext>
            </a:extLst>
          </p:cNvPr>
          <p:cNvSpPr txBox="1"/>
          <p:nvPr/>
        </p:nvSpPr>
        <p:spPr>
          <a:xfrm>
            <a:off x="7781691" y="371661"/>
            <a:ext cx="425343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CSS</a:t>
            </a:r>
          </a:p>
          <a:p>
            <a:endParaRPr lang="it-IT" sz="800" dirty="0"/>
          </a:p>
          <a:p>
            <a:r>
              <a:rPr lang="it-IT" sz="800" dirty="0" err="1"/>
              <a:t>section</a:t>
            </a:r>
            <a:r>
              <a:rPr lang="it-IT" sz="800" dirty="0"/>
              <a:t>{</a:t>
            </a:r>
          </a:p>
          <a:p>
            <a:r>
              <a:rPr lang="it-IT" sz="800" dirty="0"/>
              <a:t>     text-</a:t>
            </a:r>
            <a:r>
              <a:rPr lang="it-IT" sz="800" dirty="0" err="1"/>
              <a:t>align</a:t>
            </a:r>
            <a:r>
              <a:rPr lang="it-IT" sz="800" dirty="0"/>
              <a:t>: center;</a:t>
            </a:r>
          </a:p>
          <a:p>
            <a:r>
              <a:rPr lang="it-IT" sz="800" dirty="0"/>
              <a:t>     </a:t>
            </a:r>
            <a:r>
              <a:rPr lang="it-IT" sz="800" dirty="0" err="1"/>
              <a:t>margin</a:t>
            </a:r>
            <a:r>
              <a:rPr lang="it-IT" sz="800" dirty="0"/>
              <a:t>: 40px 0px;</a:t>
            </a:r>
          </a:p>
          <a:p>
            <a:r>
              <a:rPr lang="it-IT" sz="800" dirty="0"/>
              <a:t>     font-family: '</a:t>
            </a:r>
            <a:r>
              <a:rPr lang="it-IT" sz="800" dirty="0" err="1"/>
              <a:t>Wijaya</a:t>
            </a:r>
            <a:r>
              <a:rPr lang="it-IT" sz="800" dirty="0"/>
              <a:t>', </a:t>
            </a:r>
            <a:r>
              <a:rPr lang="it-IT" sz="800" dirty="0" err="1"/>
              <a:t>serif</a:t>
            </a:r>
            <a:r>
              <a:rPr lang="it-IT" sz="800" dirty="0"/>
              <a:t>;</a:t>
            </a:r>
          </a:p>
          <a:p>
            <a:r>
              <a:rPr lang="it-IT" sz="800" dirty="0"/>
              <a:t>     line-</a:t>
            </a:r>
            <a:r>
              <a:rPr lang="it-IT" sz="800" dirty="0" err="1"/>
              <a:t>height</a:t>
            </a:r>
            <a:r>
              <a:rPr lang="it-IT" sz="800" dirty="0"/>
              <a:t>: 1.6;</a:t>
            </a:r>
          </a:p>
          <a:p>
            <a:r>
              <a:rPr lang="it-IT" sz="800" dirty="0"/>
              <a:t> }</a:t>
            </a:r>
          </a:p>
          <a:p>
            <a:endParaRPr lang="it-IT" sz="800" dirty="0"/>
          </a:p>
          <a:p>
            <a:r>
              <a:rPr lang="it-IT" sz="800" dirty="0"/>
              <a:t> </a:t>
            </a:r>
            <a:r>
              <a:rPr lang="it-IT" sz="800" dirty="0" err="1"/>
              <a:t>section</a:t>
            </a:r>
            <a:r>
              <a:rPr lang="it-IT" sz="800" dirty="0"/>
              <a:t> p{</a:t>
            </a:r>
          </a:p>
          <a:p>
            <a:r>
              <a:rPr lang="it-IT" sz="800" dirty="0"/>
              <a:t>     font-size: 1.5em;</a:t>
            </a:r>
          </a:p>
          <a:p>
            <a:r>
              <a:rPr lang="it-IT" sz="800" dirty="0"/>
              <a:t>     color: </a:t>
            </a:r>
            <a:r>
              <a:rPr lang="it-IT" sz="800" dirty="0" err="1"/>
              <a:t>grey</a:t>
            </a:r>
            <a:r>
              <a:rPr lang="it-IT" sz="800" dirty="0"/>
              <a:t>;</a:t>
            </a:r>
          </a:p>
          <a:p>
            <a:r>
              <a:rPr lang="it-IT" sz="800" dirty="0"/>
              <a:t> }</a:t>
            </a:r>
          </a:p>
          <a:p>
            <a:endParaRPr lang="it-IT" sz="800" dirty="0"/>
          </a:p>
          <a:p>
            <a:r>
              <a:rPr lang="it-IT" sz="800" dirty="0"/>
              <a:t>.</a:t>
            </a:r>
            <a:r>
              <a:rPr lang="it-IT" sz="800" dirty="0" err="1"/>
              <a:t>container_immagine</a:t>
            </a:r>
            <a:r>
              <a:rPr lang="it-IT" sz="800" dirty="0"/>
              <a:t> </a:t>
            </a:r>
            <a:r>
              <a:rPr lang="it-IT" sz="800" dirty="0" err="1"/>
              <a:t>img</a:t>
            </a:r>
            <a:r>
              <a:rPr lang="it-IT" sz="800" dirty="0"/>
              <a:t>{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width</a:t>
            </a:r>
            <a:r>
              <a:rPr lang="it-IT" sz="800" dirty="0"/>
              <a:t>: 400px;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height</a:t>
            </a:r>
            <a:r>
              <a:rPr lang="it-IT" sz="800" dirty="0"/>
              <a:t>: 300px;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.</a:t>
            </a:r>
            <a:r>
              <a:rPr lang="it-IT" sz="800" dirty="0" err="1"/>
              <a:t>container_immagine</a:t>
            </a:r>
            <a:r>
              <a:rPr lang="it-IT" sz="800" dirty="0"/>
              <a:t>{</a:t>
            </a:r>
          </a:p>
          <a:p>
            <a:r>
              <a:rPr lang="it-IT" sz="800" dirty="0"/>
              <a:t>    display: </a:t>
            </a:r>
            <a:r>
              <a:rPr lang="it-IT" sz="800" dirty="0" err="1"/>
              <a:t>flex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flex-direction</a:t>
            </a:r>
            <a:r>
              <a:rPr lang="it-IT" sz="800" dirty="0"/>
              <a:t>: </a:t>
            </a:r>
            <a:r>
              <a:rPr lang="it-IT" sz="800" dirty="0" err="1"/>
              <a:t>row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width</a:t>
            </a:r>
            <a:r>
              <a:rPr lang="it-IT" sz="800" dirty="0"/>
              <a:t>: 50%;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align</a:t>
            </a:r>
            <a:r>
              <a:rPr lang="it-IT" sz="800" dirty="0"/>
              <a:t>-items: center;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margin</a:t>
            </a:r>
            <a:r>
              <a:rPr lang="it-IT" sz="800" dirty="0"/>
              <a:t>: 40px 25%;</a:t>
            </a:r>
          </a:p>
          <a:p>
            <a:r>
              <a:rPr lang="it-IT" sz="800" dirty="0"/>
              <a:t>    background-color: </a:t>
            </a:r>
            <a:r>
              <a:rPr lang="it-IT" sz="800" dirty="0" err="1"/>
              <a:t>lightgrey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.</a:t>
            </a:r>
            <a:r>
              <a:rPr lang="it-IT" sz="800" dirty="0" err="1"/>
              <a:t>testo_immagine</a:t>
            </a:r>
            <a:r>
              <a:rPr lang="it-IT" sz="800" dirty="0"/>
              <a:t>{</a:t>
            </a:r>
          </a:p>
          <a:p>
            <a:r>
              <a:rPr lang="it-IT" sz="800" dirty="0"/>
              <a:t>    display: </a:t>
            </a:r>
            <a:r>
              <a:rPr lang="it-IT" sz="800" dirty="0" err="1"/>
              <a:t>flex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flex-direction</a:t>
            </a:r>
            <a:r>
              <a:rPr lang="it-IT" sz="800" dirty="0"/>
              <a:t>: </a:t>
            </a:r>
            <a:r>
              <a:rPr lang="it-IT" sz="800" dirty="0" err="1"/>
              <a:t>column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margin</a:t>
            </a:r>
            <a:r>
              <a:rPr lang="it-IT" sz="800" dirty="0"/>
              <a:t>: 20px;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align</a:t>
            </a:r>
            <a:r>
              <a:rPr lang="it-IT" sz="800" dirty="0"/>
              <a:t>-items: </a:t>
            </a:r>
            <a:r>
              <a:rPr lang="it-IT" sz="800" dirty="0" err="1"/>
              <a:t>flex</a:t>
            </a:r>
            <a:r>
              <a:rPr lang="it-IT" sz="800" dirty="0"/>
              <a:t>-start;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text-align:left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.</a:t>
            </a:r>
            <a:r>
              <a:rPr lang="it-IT" sz="800" dirty="0" err="1"/>
              <a:t>testo_immagine</a:t>
            </a:r>
            <a:r>
              <a:rPr lang="it-IT" sz="800" dirty="0"/>
              <a:t> h1{</a:t>
            </a:r>
          </a:p>
          <a:p>
            <a:r>
              <a:rPr lang="it-IT" sz="800" dirty="0"/>
              <a:t>    color: </a:t>
            </a:r>
            <a:r>
              <a:rPr lang="it-IT" sz="800" dirty="0" err="1"/>
              <a:t>rgb</a:t>
            </a:r>
            <a:r>
              <a:rPr lang="it-IT" sz="800" dirty="0"/>
              <a:t>(61, 153, 145);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.</a:t>
            </a:r>
            <a:r>
              <a:rPr lang="it-IT" sz="800" dirty="0" err="1"/>
              <a:t>testo_immagine</a:t>
            </a:r>
            <a:r>
              <a:rPr lang="it-IT" sz="800" dirty="0"/>
              <a:t> p{</a:t>
            </a:r>
          </a:p>
          <a:p>
            <a:r>
              <a:rPr lang="it-IT" sz="800" dirty="0"/>
              <a:t>    color: black;</a:t>
            </a:r>
          </a:p>
          <a:p>
            <a:r>
              <a:rPr lang="it-IT" sz="800" dirty="0"/>
              <a:t>    font-size: 1.2em;</a:t>
            </a:r>
          </a:p>
          <a:p>
            <a:r>
              <a:rPr lang="it-IT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365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F294C9C-4184-4F7C-B0BB-73CCEF5EE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25" y="1343846"/>
            <a:ext cx="7977520" cy="439187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4FCF8C-AEB2-44FE-B871-8B1708F06E34}"/>
              </a:ext>
            </a:extLst>
          </p:cNvPr>
          <p:cNvSpPr txBox="1"/>
          <p:nvPr/>
        </p:nvSpPr>
        <p:spPr>
          <a:xfrm>
            <a:off x="4436315" y="2601615"/>
            <a:ext cx="21473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HTML</a:t>
            </a:r>
          </a:p>
          <a:p>
            <a:endParaRPr lang="it-IT" sz="800" dirty="0"/>
          </a:p>
          <a:p>
            <a:endParaRPr lang="it-IT" sz="800" dirty="0"/>
          </a:p>
          <a:p>
            <a:r>
              <a:rPr lang="it-IT" sz="800" dirty="0"/>
              <a:t>&lt;</a:t>
            </a:r>
            <a:r>
              <a:rPr lang="it-IT" sz="800" dirty="0" err="1"/>
              <a:t>footer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SuperStore</a:t>
            </a:r>
            <a:r>
              <a:rPr lang="it-IT" sz="800" dirty="0"/>
              <a:t> - Contatti: XXXX&lt;/</a:t>
            </a:r>
            <a:r>
              <a:rPr lang="it-IT" sz="800" dirty="0" err="1"/>
              <a:t>br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 Powered by Giovanni Traina O4602203</a:t>
            </a:r>
          </a:p>
          <a:p>
            <a:r>
              <a:rPr lang="it-IT" sz="800" dirty="0"/>
              <a:t>        &lt;/</a:t>
            </a:r>
            <a:r>
              <a:rPr lang="it-IT" sz="800" dirty="0" err="1"/>
              <a:t>footer</a:t>
            </a:r>
            <a:r>
              <a:rPr lang="it-IT" sz="800" dirty="0"/>
              <a:t>&gt;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9D4CF6-C47C-4B9D-AFBB-5DACBB477E0E}"/>
              </a:ext>
            </a:extLst>
          </p:cNvPr>
          <p:cNvSpPr txBox="1"/>
          <p:nvPr/>
        </p:nvSpPr>
        <p:spPr>
          <a:xfrm>
            <a:off x="7654315" y="2601615"/>
            <a:ext cx="33980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CSS</a:t>
            </a:r>
          </a:p>
          <a:p>
            <a:endParaRPr lang="it-IT" sz="800" dirty="0"/>
          </a:p>
          <a:p>
            <a:r>
              <a:rPr lang="it-IT" sz="800" dirty="0" err="1"/>
              <a:t>footer</a:t>
            </a:r>
            <a:r>
              <a:rPr lang="it-IT" sz="800" dirty="0"/>
              <a:t>{</a:t>
            </a:r>
          </a:p>
          <a:p>
            <a:r>
              <a:rPr lang="it-IT" sz="800" dirty="0"/>
              <a:t>    background-color:#292929;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margin</a:t>
            </a:r>
            <a:r>
              <a:rPr lang="it-IT" sz="800" dirty="0"/>
              <a:t>: 40px 0px </a:t>
            </a:r>
            <a:r>
              <a:rPr lang="it-IT" sz="800" dirty="0" err="1"/>
              <a:t>0px</a:t>
            </a:r>
            <a:r>
              <a:rPr lang="it-IT" sz="800" dirty="0"/>
              <a:t> </a:t>
            </a:r>
            <a:r>
              <a:rPr lang="it-IT" sz="800" dirty="0" err="1"/>
              <a:t>0px</a:t>
            </a:r>
            <a:r>
              <a:rPr lang="it-IT" sz="800" dirty="0"/>
              <a:t>;</a:t>
            </a:r>
          </a:p>
          <a:p>
            <a:r>
              <a:rPr lang="it-IT" sz="800" dirty="0"/>
              <a:t>    color: </a:t>
            </a:r>
            <a:r>
              <a:rPr lang="it-IT" sz="800" dirty="0" err="1"/>
              <a:t>grey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text-align:center</a:t>
            </a:r>
            <a:r>
              <a:rPr lang="it-IT" sz="800" dirty="0"/>
              <a:t>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letter-spacing</a:t>
            </a:r>
            <a:r>
              <a:rPr lang="it-IT" sz="800" dirty="0"/>
              <a:t>: 2px;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padding</a:t>
            </a:r>
            <a:r>
              <a:rPr lang="it-IT" sz="800" dirty="0"/>
              <a:t>: 50px;</a:t>
            </a:r>
          </a:p>
          <a:p>
            <a:r>
              <a:rPr lang="it-IT" sz="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Versione Mobile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A3F075-91BE-4469-A4AE-8C101A529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550" y="144032"/>
            <a:ext cx="1536179" cy="65902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02B00D-04AA-4797-BBDF-C52AFB325D29}"/>
              </a:ext>
            </a:extLst>
          </p:cNvPr>
          <p:cNvSpPr txBox="1"/>
          <p:nvPr/>
        </p:nvSpPr>
        <p:spPr>
          <a:xfrm>
            <a:off x="6778358" y="284427"/>
            <a:ext cx="288478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CSS</a:t>
            </a:r>
          </a:p>
          <a:p>
            <a:endParaRPr lang="it-IT" sz="800" dirty="0"/>
          </a:p>
          <a:p>
            <a:r>
              <a:rPr lang="it-IT" sz="800" dirty="0"/>
              <a:t>#menu div {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width</a:t>
            </a:r>
            <a:r>
              <a:rPr lang="it-IT" sz="800" dirty="0"/>
              <a:t>: 25px;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height</a:t>
            </a:r>
            <a:r>
              <a:rPr lang="it-IT" sz="800" dirty="0"/>
              <a:t>: 3px;</a:t>
            </a:r>
          </a:p>
          <a:p>
            <a:r>
              <a:rPr lang="it-IT" sz="800" dirty="0"/>
              <a:t>    background-color: white;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margin</a:t>
            </a:r>
            <a:r>
              <a:rPr lang="it-IT" sz="800" dirty="0"/>
              <a:t>: 5px 0;</a:t>
            </a:r>
          </a:p>
          <a:p>
            <a:r>
              <a:rPr lang="it-IT" sz="800" dirty="0"/>
              <a:t>    position: relative;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right</a:t>
            </a:r>
            <a:r>
              <a:rPr lang="it-IT" sz="800" dirty="0"/>
              <a:t>: 20%;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#menu{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display:none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@media (max-</a:t>
            </a:r>
            <a:r>
              <a:rPr lang="it-IT" sz="800" dirty="0" err="1"/>
              <a:t>width</a:t>
            </a:r>
            <a:r>
              <a:rPr lang="it-IT" sz="800" dirty="0"/>
              <a:t>: 500px) {</a:t>
            </a:r>
          </a:p>
          <a:p>
            <a:r>
              <a:rPr lang="it-IT" sz="800" dirty="0"/>
              <a:t>    body {</a:t>
            </a:r>
          </a:p>
          <a:p>
            <a:r>
              <a:rPr lang="it-IT" sz="800" dirty="0"/>
              <a:t>    font-size: 14px;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.</a:t>
            </a:r>
            <a:r>
              <a:rPr lang="it-IT" sz="800" dirty="0" err="1"/>
              <a:t>container_immagine</a:t>
            </a:r>
            <a:r>
              <a:rPr lang="it-IT" sz="800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flex-direction:column</a:t>
            </a:r>
            <a:r>
              <a:rPr lang="it-IT" sz="800" dirty="0"/>
              <a:t>;</a:t>
            </a:r>
          </a:p>
          <a:p>
            <a:r>
              <a:rPr lang="it-IT" sz="800" dirty="0"/>
              <a:t>        width:100%;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margin</a:t>
            </a:r>
            <a:r>
              <a:rPr lang="it-IT" sz="800" dirty="0"/>
              <a:t>: 0px 0;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.</a:t>
            </a:r>
            <a:r>
              <a:rPr lang="it-IT" sz="800" dirty="0" err="1"/>
              <a:t>container_immagine</a:t>
            </a:r>
            <a:r>
              <a:rPr lang="it-IT" sz="800" dirty="0"/>
              <a:t> </a:t>
            </a:r>
            <a:r>
              <a:rPr lang="it-IT" sz="800" dirty="0" err="1"/>
              <a:t>img</a:t>
            </a:r>
            <a:r>
              <a:rPr lang="it-IT" sz="800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width</a:t>
            </a:r>
            <a:r>
              <a:rPr lang="it-IT" sz="800" dirty="0"/>
              <a:t>: 100%;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height</a:t>
            </a:r>
            <a:r>
              <a:rPr lang="it-IT" sz="800" dirty="0"/>
              <a:t>: 100%;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.</a:t>
            </a:r>
            <a:r>
              <a:rPr lang="it-IT" sz="800" dirty="0" err="1"/>
              <a:t>testo_immagine</a:t>
            </a:r>
            <a:r>
              <a:rPr lang="it-IT" sz="800" dirty="0"/>
              <a:t>{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align-items:center</a:t>
            </a:r>
            <a:r>
              <a:rPr lang="it-IT" sz="800" dirty="0"/>
              <a:t>;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text-align:center</a:t>
            </a:r>
            <a:r>
              <a:rPr lang="it-IT" sz="800" dirty="0"/>
              <a:t>;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margin</a:t>
            </a:r>
            <a:r>
              <a:rPr lang="it-IT" sz="800" dirty="0"/>
              <a:t>: 0;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#links{</a:t>
            </a:r>
          </a:p>
          <a:p>
            <a:r>
              <a:rPr lang="it-IT" sz="800" dirty="0"/>
              <a:t>        </a:t>
            </a:r>
            <a:r>
              <a:rPr lang="it-IT" sz="800" dirty="0" err="1"/>
              <a:t>display:none</a:t>
            </a:r>
            <a:r>
              <a:rPr lang="it-IT" sz="800" dirty="0"/>
              <a:t>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#menu{</a:t>
            </a:r>
          </a:p>
          <a:p>
            <a:r>
              <a:rPr lang="it-IT" sz="800" dirty="0"/>
              <a:t>        display: </a:t>
            </a:r>
            <a:r>
              <a:rPr lang="it-IT" sz="800" dirty="0" err="1"/>
              <a:t>block</a:t>
            </a:r>
            <a:r>
              <a:rPr lang="it-IT" sz="800" dirty="0"/>
              <a:t>;</a:t>
            </a:r>
          </a:p>
          <a:p>
            <a:r>
              <a:rPr lang="it-IT" sz="800" dirty="0"/>
              <a:t>    }</a:t>
            </a:r>
          </a:p>
          <a:p>
            <a:endParaRPr lang="it-IT" sz="800" dirty="0"/>
          </a:p>
          <a:p>
            <a:r>
              <a:rPr lang="it-IT" sz="800" dirty="0"/>
              <a:t>    </a:t>
            </a:r>
            <a:r>
              <a:rPr lang="it-IT" sz="800" dirty="0" err="1"/>
              <a:t>header</a:t>
            </a:r>
            <a:r>
              <a:rPr lang="it-IT" sz="800" dirty="0"/>
              <a:t> h1 {</a:t>
            </a:r>
          </a:p>
          <a:p>
            <a:r>
              <a:rPr lang="it-IT" sz="800" dirty="0"/>
              <a:t>        position: relative;</a:t>
            </a:r>
          </a:p>
          <a:p>
            <a:r>
              <a:rPr lang="it-IT" sz="800" dirty="0"/>
              <a:t>        top: 15%;</a:t>
            </a:r>
          </a:p>
          <a:p>
            <a:r>
              <a:rPr lang="it-IT" sz="8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6752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1336</Words>
  <Application>Microsoft Office PowerPoint</Application>
  <PresentationFormat>Widescreen</PresentationFormat>
  <Paragraphs>273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Sezione contenuti</vt:lpstr>
      <vt:lpstr>Footer</vt:lpstr>
      <vt:lpstr>Versione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Giovanni Traina</cp:lastModifiedBy>
  <cp:revision>8</cp:revision>
  <dcterms:created xsi:type="dcterms:W3CDTF">2021-03-24T16:57:46Z</dcterms:created>
  <dcterms:modified xsi:type="dcterms:W3CDTF">2021-03-26T18:01:51Z</dcterms:modified>
</cp:coreProperties>
</file>